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7T12:47:54.07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 4363 24575,'71'-124'0,"119"-205"0,9-17 0,-110 166 0,231-419 0,-278 531 0,113-195 0,55-154 0,-110 212 0,104-241 0,-165 349 0,-5 10 0,81-148 0,-38 100 0,18-30 0,-28 42 0,-50 87 0,2 0 0,43-60 0,-5 21 0,-50 67 0,1 0 0,0 0 0,1 0 0,0 1 0,16-11 0,-13 10 0,1-2 0,17-16 0,64-80 0,-17 26 0,-60 67-1365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7T12:47:56.56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1 401 24575,'10'0'0,"0"0"0,0-1 0,0 0 0,0 0 0,0-1 0,-1-1 0,1 1 0,0-2 0,-1 1 0,0-1 0,0-1 0,0 0 0,13-9 0,20-17 0,-35 25 0,1-1 0,1 1 0,-1 0 0,1 1 0,0 0 0,0 0 0,1 1 0,-1 0 0,1 1 0,0 0 0,0 0 0,17-1 0,9 2 0,-25 2 0,-1 0 0,1-1 0,0 0 0,-1 0 0,1-1 0,-1-1 0,0 0 0,0 0 0,0-1 0,13-6 0,3-4 0,0 2 0,1 1 0,0 1 0,0 1 0,1 2 0,54-8 0,-70 11 0,0 0 0,0 0 0,0-1 0,-1 0 0,1-1 0,-2-1 0,1 0 0,16-14 0,0 2 0,3-6 0,14-12 0,-42 36 0,1-1 0,-1 1 0,0 0 0,0 0 0,1 0 0,-1 0 0,0 0 0,1 0 0,-1 1 0,1-1 0,-1 1 0,1-1 0,-1 1 0,1 0 0,0 0 0,-1 0 0,4 1 0,-5 0 0,0-1 0,0 1 0,0 0 0,0-1 0,0 1 0,0 0 0,0 0 0,0 0 0,-1 0 0,1 0 0,0 0 0,0 0 0,-1 0 0,1 0 0,-1 0 0,1 0 0,-1 1 0,1-1 0,-1 0 0,0 0 0,0 0 0,1 1 0,-1-1 0,0 0 0,0 0 0,0 1 0,0-1 0,-1 2 0,-6 41 0,6-39 0,-12 65 0,4 0 0,2 1 0,3 87 0,2-131 0,-1 1 0,-1-1 0,-1 0 0,-2-1 0,-1 1 0,-18 40 0,15-38 0,0 0 0,2 0 0,1 1 0,-7 58 0,14-58-1365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DA1C4-5B34-2F15-B06F-96F83D7520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882150-554F-2234-A2B3-08829A896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1EE04D-8FEF-F764-B449-EB2AF43B8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A513EE-1BB5-77A4-EFD1-FDE1604DF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24BD5F-2141-EB31-CC84-B970BEB3D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745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4619A2-0C73-90DE-A7B8-C735DE6C8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82EF05F-9C8D-8421-C1BA-DD69DEBB4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44313C8-6119-B796-6802-EDD6E8CE9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79D9FC-0B83-3F9A-9209-15BBF21B0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69DD3C-3AD3-70E1-BC15-AF69B007C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0454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708AAAF-93E2-C2CA-AC37-3A36F9C7BD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7CB33E-3ED6-F7BF-4D39-B71D7CAE17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FBFD76-0567-937C-0E5F-256ABDD44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7E5CE1-4F3D-C7FE-1A95-9BBB7FC8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42CA75-FDB9-EC08-F34C-2F334EE29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6383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1C3519-405F-2A16-0DE6-EAF515001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CDC5C1-B68D-1E04-E50A-8FFEACB59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D2864C-2D2C-4F13-C716-9258A3503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6A7530-13AF-9EDD-1655-A2869CA25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EF4C99-4730-15AD-90A3-B260902A3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2710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286743-4A71-C01C-FE65-999C291F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BC6A9A-E659-B5F7-91E8-78289A8B6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62AAE1-6450-2FC0-1FC5-7E12CA9EB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A51309-CEA2-C045-8D5E-879C5CAEE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B40449-571D-EF4F-0A79-2BE1D8670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9712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598B4E-D038-C47A-310C-0968BEC1F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CB1ED6-AC44-4F55-F05E-24D5661D2B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857F7D9-5E14-C99E-0EEA-5A1D145B15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36D6B48-C73B-9277-789C-D652EEAAD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42196-AA61-768D-0322-B76EC072E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42E5F81-76B4-0083-A8AA-B847CED6F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608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1C5B13-11B9-CB83-586A-DC7A0553D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332F97-BDDE-5A11-F3D5-1DD6BCB4CE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ACD6569-3929-7E0B-9079-666E5E6C7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AE99B76-77FA-88C8-6BF2-124EC71C21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F6818D4-533B-EA11-9366-C93676F6BA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0B4A227-FDC9-AB10-AB33-D88642B21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487A5BD-6C52-5569-2FD7-30497AF3A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9852D42-C9F1-BC99-07B5-071EDCC6E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3640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B8101B-8A62-5D2A-500C-07B15CE0E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76318A2-49E2-3058-75D1-48A84292F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13893DD-A6ED-CFA3-FB70-9F59BC57C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C6F30FE-988F-D754-8E34-526A23801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011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26E6ED1-5FFB-7B74-8713-BA5EBBD6D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94D85F6-EC91-E5C6-AAA7-B727BAC10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01B18EF-1131-3315-ADE1-019AA9AD5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0636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6BB342-E3C7-24AB-C6B1-8248D9137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0580E00-F560-F787-2361-D8A7F3B03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29E3F8B-8EC2-DD5D-E148-A1456FB71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3EE5B2E-1B4B-3DC3-D860-28B1C4301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4C6E618-9DC0-3DE5-D47F-F0283473D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47FFE4E-3907-B3EA-507E-5331CB5D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9488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4360E0-DB8B-31B9-75A9-23CF2D346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AFD31A1-607B-3149-7923-C694B5B38F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5BE3C0-F50C-2F47-6E94-60BF57357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C615F2C-CB42-8FDA-53DB-998FE2C55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77F2FA-B84B-5094-5933-A5D95A125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3C535FC-72F4-A596-E285-09CA4F083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872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CE70B0E-DD21-9A50-0253-D86BB2DAA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04862D-9E10-D519-0E38-676C1309F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DFA868-5812-BADC-464C-EFE0E0C9BA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78A692-59E8-4C4D-BE89-FA9992A63DF0}" type="datetimeFigureOut">
              <a:rPr lang="es-CO" smtClean="0"/>
              <a:t>8/04/2026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3499870-668B-2011-BA04-1615AA7FE6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DF13CD2-3207-4C0B-C546-C03C4A436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1A5D4C-C7FC-4052-97EF-6976FBED43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303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ancristobalsurtecnologia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ustomXml" Target="../ink/ink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187763-E32B-F02D-ACE6-9A0E92D006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MOTORES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3CE8162-03D7-CC38-C12E-09939909B9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2250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C2DF69-EDB3-B311-AC5B-2FA586626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TRABAJO – TAREA (17-abril-2026)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E7A523-35A9-15F1-16BB-5BE8C02BA0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s-ES" sz="3200" dirty="0"/>
              <a:t>Cree un </a:t>
            </a:r>
            <a:r>
              <a:rPr lang="es-ES" sz="3200" dirty="0" err="1"/>
              <a:t>Power</a:t>
            </a:r>
            <a:r>
              <a:rPr lang="es-ES" sz="3200" dirty="0"/>
              <a:t> Point compartido con </a:t>
            </a:r>
            <a:r>
              <a:rPr lang="es-ES" sz="3200" dirty="0">
                <a:hlinkClick r:id="rId2"/>
              </a:rPr>
              <a:t>sancristobalsurtecnologia@gmail.com</a:t>
            </a:r>
            <a:r>
              <a:rPr lang="es-ES" sz="3200" dirty="0"/>
              <a:t> </a:t>
            </a:r>
          </a:p>
          <a:p>
            <a:pPr marL="514350" indent="-514350">
              <a:buAutoNum type="arabicPeriod"/>
            </a:pPr>
            <a:r>
              <a:rPr lang="es-ES" sz="3200" dirty="0"/>
              <a:t>Tipos de motores (en la presentación coloque como 1 punto los tipos de motores que existen)</a:t>
            </a:r>
          </a:p>
          <a:p>
            <a:pPr marL="514350" indent="-514350">
              <a:buAutoNum type="arabicPeriod"/>
            </a:pPr>
            <a:r>
              <a:rPr lang="es-ES" sz="3200" dirty="0"/>
              <a:t>De 20 ejemplos en donde se utilicen </a:t>
            </a:r>
            <a:r>
              <a:rPr lang="es-ES" sz="3200" b="1" dirty="0"/>
              <a:t>motores eléctricos </a:t>
            </a:r>
            <a:r>
              <a:rPr lang="es-ES" sz="3200" dirty="0"/>
              <a:t>mostrando claramente en donde están ubicados y acoplados</a:t>
            </a:r>
          </a:p>
          <a:p>
            <a:pPr marL="514350" indent="-51435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50888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6FED37-2707-F879-A1BC-8881FDDBC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Ejemplos punto 2</a:t>
            </a:r>
            <a:br>
              <a:rPr lang="es-ES" dirty="0"/>
            </a:br>
            <a:r>
              <a:rPr lang="es-ES" dirty="0"/>
              <a:t>LAVADORA</a:t>
            </a:r>
            <a:endParaRPr lang="es-CO" dirty="0"/>
          </a:p>
        </p:txBody>
      </p:sp>
      <p:pic>
        <p:nvPicPr>
          <p:cNvPr id="1026" name="Picture 2" descr="Tarea Englobadora: Funcionamiento de una lavadora">
            <a:extLst>
              <a:ext uri="{FF2B5EF4-FFF2-40B4-BE49-F238E27FC236}">
                <a16:creationId xmlns:a16="http://schemas.microsoft.com/office/drawing/2014/main" id="{3F4606AF-DBBA-2140-901E-086C732E2F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689" y="1825625"/>
            <a:ext cx="892026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B13AC5C6-69F3-C7F5-C7D3-816B898523AF}"/>
              </a:ext>
            </a:extLst>
          </p:cNvPr>
          <p:cNvGrpSpPr/>
          <p:nvPr/>
        </p:nvGrpSpPr>
        <p:grpSpPr>
          <a:xfrm>
            <a:off x="4075690" y="4991645"/>
            <a:ext cx="997200" cy="1701000"/>
            <a:chOff x="4075690" y="4991645"/>
            <a:chExt cx="997200" cy="1701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4" name="Entrada de lápiz 3">
                  <a:extLst>
                    <a:ext uri="{FF2B5EF4-FFF2-40B4-BE49-F238E27FC236}">
                      <a16:creationId xmlns:a16="http://schemas.microsoft.com/office/drawing/2014/main" id="{4CFE5290-03C6-422D-3920-09A0FE4C147E}"/>
                    </a:ext>
                  </a:extLst>
                </p14:cNvPr>
                <p14:cNvContentPartPr/>
                <p14:nvPr/>
              </p14:nvContentPartPr>
              <p14:xfrm>
                <a:off x="4075690" y="5121965"/>
                <a:ext cx="889920" cy="1570680"/>
              </p14:xfrm>
            </p:contentPart>
          </mc:Choice>
          <mc:Fallback xmlns="">
            <p:pic>
              <p:nvPicPr>
                <p:cNvPr id="4" name="Entrada de lápiz 3">
                  <a:extLst>
                    <a:ext uri="{FF2B5EF4-FFF2-40B4-BE49-F238E27FC236}">
                      <a16:creationId xmlns:a16="http://schemas.microsoft.com/office/drawing/2014/main" id="{4CFE5290-03C6-422D-3920-09A0FE4C147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39690" y="5086325"/>
                  <a:ext cx="961560" cy="164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5" name="Entrada de lápiz 4">
                  <a:extLst>
                    <a:ext uri="{FF2B5EF4-FFF2-40B4-BE49-F238E27FC236}">
                      <a16:creationId xmlns:a16="http://schemas.microsoft.com/office/drawing/2014/main" id="{770E29ED-F7E2-6933-74A1-3DB2F1C0406A}"/>
                    </a:ext>
                  </a:extLst>
                </p14:cNvPr>
                <p14:cNvContentPartPr/>
                <p14:nvPr/>
              </p14:nvContentPartPr>
              <p14:xfrm>
                <a:off x="4707850" y="4991645"/>
                <a:ext cx="365040" cy="329760"/>
              </p14:xfrm>
            </p:contentPart>
          </mc:Choice>
          <mc:Fallback xmlns="">
            <p:pic>
              <p:nvPicPr>
                <p:cNvPr id="5" name="Entrada de lápiz 4">
                  <a:extLst>
                    <a:ext uri="{FF2B5EF4-FFF2-40B4-BE49-F238E27FC236}">
                      <a16:creationId xmlns:a16="http://schemas.microsoft.com/office/drawing/2014/main" id="{770E29ED-F7E2-6933-74A1-3DB2F1C0406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672210" y="4955645"/>
                  <a:ext cx="436680" cy="401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522683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64</Words>
  <Application>Microsoft Office PowerPoint</Application>
  <PresentationFormat>Panorámica</PresentationFormat>
  <Paragraphs>7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MOTORES</vt:lpstr>
      <vt:lpstr>TRABAJO – TAREA (17-abril-2026)</vt:lpstr>
      <vt:lpstr>Ejemplos punto 2 LAVADORA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2026-04-07T11:56:29Z</dcterms:created>
  <dcterms:modified xsi:type="dcterms:W3CDTF">2026-04-08T11:54:42Z</dcterms:modified>
</cp:coreProperties>
</file>